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6" r:id="rId2"/>
    <p:sldId id="289" r:id="rId3"/>
    <p:sldId id="267" r:id="rId4"/>
    <p:sldId id="257" r:id="rId5"/>
    <p:sldId id="258" r:id="rId6"/>
    <p:sldId id="260" r:id="rId7"/>
    <p:sldId id="290" r:id="rId8"/>
    <p:sldId id="266" r:id="rId9"/>
    <p:sldId id="261" r:id="rId10"/>
    <p:sldId id="269" r:id="rId11"/>
    <p:sldId id="262" r:id="rId12"/>
    <p:sldId id="263" r:id="rId13"/>
    <p:sldId id="264" r:id="rId14"/>
    <p:sldId id="265" r:id="rId15"/>
    <p:sldId id="270" r:id="rId16"/>
    <p:sldId id="281" r:id="rId17"/>
    <p:sldId id="291" r:id="rId18"/>
    <p:sldId id="292" r:id="rId19"/>
    <p:sldId id="293" r:id="rId20"/>
    <p:sldId id="294" r:id="rId21"/>
    <p:sldId id="282" r:id="rId22"/>
    <p:sldId id="28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3" autoAdjust="0"/>
    <p:restoredTop sz="94660"/>
  </p:normalViewPr>
  <p:slideViewPr>
    <p:cSldViewPr>
      <p:cViewPr varScale="1">
        <p:scale>
          <a:sx n="70" d="100"/>
          <a:sy n="70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326556-7B9C-4FC5-AE66-C0EAD527D5D3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AD1A4F-8A9A-4E1F-B3BA-9600D778B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bc-people.com/data/vozrozdenie/platon-arist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загрузки\IMG-20201125-WA00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5813" y="-652463"/>
            <a:ext cx="10715626" cy="8162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806489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7920879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350" y="620688"/>
            <a:ext cx="7853114" cy="561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2300"/>
            <a:ext cx="7992888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436563"/>
            <a:ext cx="7848872" cy="599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39552" y="129663"/>
            <a:ext cx="813690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ПОДГОТОВКЕ К ЗАЧЕТУ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ДИСЦИПЛИНЕ«ПОЛИТОЛОГИЯ»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Зачет проходит в устной форме.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к зачету,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критерии оценивания ответа,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для самостоятельной работы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прилагаются.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Контрольная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работа 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предусмотрена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51520" y="0"/>
            <a:ext cx="81369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К ЗАЧЕТУ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1.Предмет, объект, функции и методы политической науки.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2.Система категорий политологии.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3.Политология в системе общественных наук.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4.История развития политической мысли.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5.Современные политологические школы.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6.Политическая мысль в России в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XIX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начале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ХХв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7.Политическая власть: сущность и структура.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8.Механизм осуществления политической власти.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9.Эффективность и легитимность власти.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10.Проблема эффективности власти в современной России.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11.Политика: понятие, основные парадигмы объяснения политики.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12.Социальные группы как объекты и субъекты политики.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13.Политическая система общества: понятие, структура и типология.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14.Особенности политической системы России.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15.Политические режимы.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16.Тоталитаризм как политический феномен ХХ века.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17.Современные формы демократии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неодемократии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18. Сущность избирательной системы. Выборы и избирательная система в России.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19. Политические партии: определение, типы, роль в механизме политической власти.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20.Становление многопартийной системы в России.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21.Гражданское общество: природа и сущность.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22.Правовое государство и  гражданское общество.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23.Государство как основной политический институт.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24.Проблема становления национального государства.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25. Формы государственного правления, государственного устройства.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26.Политические элиты и лидерство. Основные качества лидера.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27.Политический процесс: особенности, функции, формы.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28.Политические конфликты и способы их разрешения.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29.Социокультурные аспекты политики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30.Мировая политика и международные отношения (геополитика, политическая  глобалистика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849795"/>
            <a:ext cx="727280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оценки: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-оценка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«зачтено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Ответы на поставленные вопросы излагаются систематизировано и последовательно. Базовые нормативно-правовые акты используются, но в недостаточном объеме. Материал излагается уверенно. Раскрыты причинно-следственные связи между явлениями и событиями. Демонстрируется умение анализировать материал, однако не все выводы носят аргументированный и доказательный характер. Соблюдаются нормы литературной речи.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-оценка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«не зачтено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Материал излагается непоследовательно, сбивчиво, не представляет определенной системы знаний по дисциплине. Не раскрываются причинно-следственные связи между явлениями и событиями. Не проводится анализ. Выводы отсутствуют. Ответы на дополнительные вопросы отсутствуют. Имеются заметные нарушения норм литературной речи.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95536" y="456764"/>
            <a:ext cx="792088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Вопросы  для самостоятельной работы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дисциплине  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Политология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Роль политологии в прогнозировании социальных процессов.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Происхождение государства и основные его функции по Б. А. Кистяковскому.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Соотношение государственной власти и свободы личности по   Н.А. Бердяеву.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Гражданское общество и правовое государство С.Л. Франка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Славянофилы и западники о государственном устройстве России.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Идеальный общественный строй по П.И. Новгородцеву.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Либеральная программа Н.А. Столыпина. Его концепция правового государства.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Макиавелли о качестве правителя.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Ю. Монтескье о разделении властей.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Политическая философия И. Канта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Политические взгляды Ф.М. Достоевского.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Ильин об основах демократии.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и основное назначение политической власти в обществе.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Особенности организации власти при тоталитаризме.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Власть и свобода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Особенности властного взаимодействия в обществе на современном этапе развития России.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Власть как волевое отношение между людьми.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Типы современных политических систем, критерии их типологизации.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Проблематика конфликтов в марксисткой политической мысли.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Политический кризис и пути его преодоления.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39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228600" algn="l"/>
                <a:tab pos="457200" algn="l"/>
                <a:tab pos="679450" algn="l"/>
              </a:tabLst>
            </a:pP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21.Социально-психологические аспекты урегулирования политических конфликтов.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22. Национальный интерес как категория внешней политики государства.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23. Национализм как психология и идеология национального превосходства.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24. Национальная политика в современной России.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25. Этносоциальные проблемы на Кубани.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26. Политическое отчуждение: сущность, пути преодоления.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27. Государство и личность: от отчуждения к социальному партнерству.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28. Конституционные политические права и свободы как условия и гарантия активной политической позиции и жизни личности.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29. Причины активности и пассивности в политическом поведении личности.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30. Теоретические основы политической социализации.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31. Влияние средств массовой информации на процесс социализации.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32. Методологические аспекты повышения политической культуры.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33. Политическая культура как социальное явление.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34. Механизм и основные факторы формирования и развития.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35. Социальная активность как важнейший показатель политической культуры личности.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36. Самообразование в системе формирования политической культуры личности.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37. Планирование и прогнозирование в политическом процессе.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38. Политическая пропаганда, методы воздействия на массовое политическое сознание.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39. Роль средств массовой информации в политическом процессе.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40. Стихийность и сознательность в политическом процессе.</a:t>
            </a:r>
            <a:endParaRPr lang="ru-RU" sz="1600" dirty="0" smtClean="0">
              <a:latin typeface="Arial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79450" algn="l"/>
              </a:tabLst>
            </a:pPr>
            <a:endParaRPr lang="ru-RU" sz="28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1728192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Политология</a:t>
            </a: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8511480" cy="7683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332656"/>
            <a:ext cx="34563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Подготовила</a:t>
            </a:r>
            <a:r>
              <a:rPr lang="ru-RU" dirty="0" smtClean="0"/>
              <a:t>:</a:t>
            </a:r>
          </a:p>
          <a:p>
            <a:pPr algn="r"/>
            <a:r>
              <a:rPr lang="ru-RU" dirty="0" smtClean="0"/>
              <a:t>к</a:t>
            </a:r>
            <a:r>
              <a:rPr lang="ru-RU" smtClean="0"/>
              <a:t>..полит.наук</a:t>
            </a:r>
            <a:endParaRPr lang="ru-RU" dirty="0" smtClean="0"/>
          </a:p>
          <a:p>
            <a:pPr algn="r"/>
            <a:r>
              <a:rPr lang="ru-RU" dirty="0" smtClean="0"/>
              <a:t> доцент Абазалиева М.М</a:t>
            </a:r>
            <a:endParaRPr lang="ru-RU" dirty="0"/>
          </a:p>
        </p:txBody>
      </p:sp>
      <p:pic>
        <p:nvPicPr>
          <p:cNvPr id="8" name="Picture 2" descr="C:\Users\IgMar\Pictures\Map_of_world_by_intentional_homicide_rate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116" r="20116"/>
          <a:stretch>
            <a:fillRect/>
          </a:stretch>
        </p:blipFill>
        <p:spPr bwMode="auto">
          <a:xfrm>
            <a:off x="418126" y="2348880"/>
            <a:ext cx="8330337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3528" y="274233"/>
            <a:ext cx="8208912" cy="603242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оценки: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отлично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выставляется обучающемуся, если: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даны исчерпывающие и обоснованные ответы на все поставленные вопросы, правильно;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ответах выделялось главное, все теоретические положения умело увязывались с требованиями руководящих документов;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были четкими и краткими, а мысли излагались в логической последовательности;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показано умение самостоятельно анализировать факты, события, явления, процессы в их взаимосвязи и диалектическом развитии;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хорошо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даны полные, достаточно обоснованные ответы на поставленные вопросы, правильно решены практические задания;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ответах не всегда выделялось главное, отдельные положения недостаточно увязывались с требованиями руководящих документов;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в основном были краткими, но не всегда четкими.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оценка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удовлетворительно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даны в основном правильные ответы на все поставленные вопросы, но без должной глубины и обоснования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уточняющие вопросы даны правильные ответы;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ответах не выделялось главное;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ответы были многословными, нечеткими и без должной логической последовательности;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отдельные дополнительные вопросы не даны положительные ответы.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оценка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неудовлетворительно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9088" algn="l"/>
                <a:tab pos="1093788" algn="l"/>
                <a:tab pos="4094163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выполнены требования, предъявляемые к знаниям, оцениваемым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удовлетворительно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63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9088" algn="l"/>
                <a:tab pos="1093788" algn="l"/>
                <a:tab pos="4094163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5576" y="692696"/>
          <a:ext cx="7416824" cy="5734901"/>
        </p:xfrm>
        <a:graphic>
          <a:graphicData uri="http://schemas.openxmlformats.org/drawingml/2006/table">
            <a:tbl>
              <a:tblPr/>
              <a:tblGrid>
                <a:gridCol w="7416824"/>
              </a:tblGrid>
              <a:tr h="57349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Список основной литературы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 Лучков, Н. А. Политология : учебное пособие / Н. А. Лучков. — 2-е изд. — Саратов : Ай Пи Эр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Медиа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2019. — 145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— ISBN 978-5-4486-0456-0. — Текст : электронный // Электронно-библиотечная система IPR BOOKS : [сайт]. — URL: http://www.iprbookshop.ru/79810.html (дата обращения: 19.02.2021). — Режим доступа: для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авторизир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пользователей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Саввин, А. М. Политология : учебное пособие / А. М.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Саввин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— Тула : Институт законоведения и управления ВПА, 2018. — 200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— ISBN 2227-8397. — Текст : электронный // Электронно-библиотечная система IPR BOOKS : [сайт]. — URL: http://www.iprbookshop.ru/78624.html (дата обращения: 19.02.2021). — Режим доступа: для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авторизир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 пользователей. - DOI: https://doi.org/10.23682/78624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Список дополнительной литературы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Буханцова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, А. В. Политология. Организация самостоятельной работы студентов : учебно-методическое пособие / А. В.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Буханцова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— Новосибирск : Новосибирский государственный технический университет, 2019. — 88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— ISBN 978-5-7782-4058-2. — Текст : электронный // Электронно-библиотечная система IPR BOOKS : [сайт]. — URL: http://www.iprbookshop.ru/98806.html (дата обращения: 19.02.2021). — Режим доступа: для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авторизир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пользователей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2.Кандауров, С. П. Политология : практикум / С. П.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Кандауров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, В. Н. Полищук. — 2-е изд. — Самара : Самарский государственный технический университет, ЭБС АСВ, 2018. — 96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— ISBN 2227-8397. — Текст : электронный // Электронно-библиотечная система IPR BOOKS : [сайт]. — URL: http://www.iprbookshop.ru/91783.html (дата обращения: 19.02.2021). — Режим доступа: для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авторизир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пользователей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3.Кудлай, А. А. Политология в схемах и таблицах : учебное пособие / А. А. Кудлай. — Симферополь : Университет экономики и управления, 2019. — 92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— ISBN 2227-8397. — Текст : электронный // Электронно-библиотечная система IPR BOOKS : [сайт]. — URL: http://www.iprbookshop.ru/89496.html (дата обращения: 19.02.2021). — Режим доступа: для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авторизир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. пользователей</a:t>
                      </a: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844824"/>
            <a:ext cx="8458200" cy="18722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Желаю успехов 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8331065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755" y="692696"/>
            <a:ext cx="800448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212178"/>
            <a:ext cx="8136905" cy="6505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336" y="587118"/>
            <a:ext cx="8495143" cy="57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Картинка 10 из 965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39552" y="540360"/>
            <a:ext cx="7776863" cy="60572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6158"/>
            <a:ext cx="8284117" cy="595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948859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792</TotalTime>
  <Words>1305</Words>
  <Application>Microsoft Office PowerPoint</Application>
  <PresentationFormat>Экран (4:3)</PresentationFormat>
  <Paragraphs>124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Трек</vt:lpstr>
      <vt:lpstr>Слайд 1</vt:lpstr>
      <vt:lpstr>Политология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Политология</dc:title>
  <dc:creator>Administrator</dc:creator>
  <cp:lastModifiedBy>Administrator</cp:lastModifiedBy>
  <cp:revision>35</cp:revision>
  <dcterms:created xsi:type="dcterms:W3CDTF">2021-09-23T08:58:36Z</dcterms:created>
  <dcterms:modified xsi:type="dcterms:W3CDTF">2024-11-15T19:33:31Z</dcterms:modified>
</cp:coreProperties>
</file>