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60" r:id="rId6"/>
    <p:sldId id="261" r:id="rId7"/>
    <p:sldId id="268" r:id="rId8"/>
    <p:sldId id="262" r:id="rId9"/>
    <p:sldId id="263" r:id="rId10"/>
    <p:sldId id="269" r:id="rId11"/>
    <p:sldId id="264" r:id="rId12"/>
    <p:sldId id="265" r:id="rId13"/>
    <p:sldId id="266" r:id="rId14"/>
    <p:sldId id="272" r:id="rId1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80" d="100"/>
          <a:sy n="80" d="100"/>
        </p:scale>
        <p:origin x="74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, снимок экрана, Шрифт, дизайн">
            <a:extLst>
              <a:ext uri="{FF2B5EF4-FFF2-40B4-BE49-F238E27FC236}">
                <a16:creationId xmlns:a16="http://schemas.microsoft.com/office/drawing/2014/main" id="{3B52422D-F15E-C0AF-97B6-C370C3D92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85"/>
            <a:ext cx="16256000" cy="906603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екст, снимок экрана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B0C696-B931-D00A-52B7-EB93F139B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42"/>
            <a:ext cx="16256000" cy="90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64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снимок экрана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01DF734-9B46-B685-016D-303B2695E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893"/>
            <a:ext cx="16256000" cy="914221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снимок экрана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D56A0D-FA12-AFD2-BB2B-3029B8A57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85"/>
            <a:ext cx="16256000" cy="906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02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снимок экрана, Шрифт, числ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39335C8-C88D-09CD-554A-39BF9D756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85"/>
            <a:ext cx="16256000" cy="906603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Шрифт, диаграм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5D7C969-10AE-6C6A-38FF-24B8AF68F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85"/>
            <a:ext cx="16256000" cy="906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02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текст, снимок экрана, Шрифт, графический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A57102-05DA-958A-9016-D9F5AB447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33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32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0</Words>
  <Application>Microsoft Office PowerPoint</Application>
  <PresentationFormat>Произвольный</PresentationFormat>
  <Paragraphs>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Ахмат Байрамуков</cp:lastModifiedBy>
  <cp:revision>5</cp:revision>
  <dcterms:created xsi:type="dcterms:W3CDTF">2006-08-16T00:00:00Z</dcterms:created>
  <dcterms:modified xsi:type="dcterms:W3CDTF">2026-03-23T21:01:24Z</dcterms:modified>
</cp:coreProperties>
</file>