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307" r:id="rId2"/>
    <p:sldId id="256" r:id="rId3"/>
    <p:sldId id="262" r:id="rId4"/>
    <p:sldId id="259" r:id="rId5"/>
    <p:sldId id="260" r:id="rId6"/>
    <p:sldId id="263" r:id="rId7"/>
    <p:sldId id="265" r:id="rId8"/>
    <p:sldId id="267" r:id="rId9"/>
    <p:sldId id="268" r:id="rId10"/>
    <p:sldId id="304" r:id="rId11"/>
    <p:sldId id="270" r:id="rId12"/>
    <p:sldId id="305" r:id="rId13"/>
    <p:sldId id="272" r:id="rId14"/>
    <p:sldId id="274" r:id="rId15"/>
    <p:sldId id="275" r:id="rId16"/>
    <p:sldId id="295" r:id="rId17"/>
    <p:sldId id="277" r:id="rId18"/>
    <p:sldId id="278" r:id="rId19"/>
    <p:sldId id="280" r:id="rId20"/>
    <p:sldId id="283" r:id="rId21"/>
    <p:sldId id="299" r:id="rId22"/>
    <p:sldId id="300" r:id="rId23"/>
    <p:sldId id="285" r:id="rId24"/>
    <p:sldId id="286" r:id="rId25"/>
    <p:sldId id="301" r:id="rId26"/>
    <p:sldId id="287" r:id="rId27"/>
    <p:sldId id="288" r:id="rId28"/>
    <p:sldId id="289" r:id="rId29"/>
    <p:sldId id="292" r:id="rId30"/>
    <p:sldId id="297" r:id="rId31"/>
    <p:sldId id="302" r:id="rId32"/>
    <p:sldId id="298" r:id="rId33"/>
    <p:sldId id="303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D5B8-D85D-40D0-B093-C0224B6AC6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D252-6CC8-4D8D-95D8-2F6F1EBD5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9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ED252-6CC8-4D8D-95D8-2F6F1EBD50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0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D252-6CC8-4D8D-95D8-2F6F1EBD503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B742DCA-9936-479B-8136-85E193914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Факультет Дизайна и искусств </a:t>
            </a:r>
          </a:p>
          <a:p>
            <a:r>
              <a:rPr lang="ru-RU" dirty="0"/>
              <a:t>Северо-Кавказская Государственная Академия</a:t>
            </a:r>
          </a:p>
        </p:txBody>
      </p:sp>
      <p:pic>
        <p:nvPicPr>
          <p:cNvPr id="2" name="lev-leshhenko-den-pobedy">
            <a:hlinkClick r:id="" action="ppaction://media"/>
            <a:extLst>
              <a:ext uri="{FF2B5EF4-FFF2-40B4-BE49-F238E27FC236}">
                <a16:creationId xmlns:a16="http://schemas.microsoft.com/office/drawing/2014/main" id="{7564DC91-9F8B-4577-A528-B0D4DBA42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1">
        <p:split orient="vert"/>
      </p:transition>
    </mc:Choice>
    <mc:Fallback>
      <p:transition spd="slow" advTm="652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6011962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Рассвет</a:t>
            </a:r>
          </a:p>
        </p:txBody>
      </p:sp>
      <p:pic>
        <p:nvPicPr>
          <p:cNvPr id="3074" name="Picture 2" descr="C:\Users\Demo\Desktop\выставка 9 мая\Новая папка (4)\Атаева Л.М.    Рассв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463"/>
            <a:ext cx="7374791" cy="52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7">
        <p:split orient="vert"/>
      </p:transition>
    </mc:Choice>
    <mc:Fallback>
      <p:transition spd="slow" advTm="6287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486400" cy="100811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Атаева</a:t>
            </a:r>
            <a:r>
              <a:rPr lang="ru-RU" dirty="0"/>
              <a:t> Л.М.</a:t>
            </a:r>
            <a:br>
              <a:rPr lang="ru-RU" dirty="0"/>
            </a:b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 22-го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4975979"/>
            <a:ext cx="5486400" cy="123001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Demo\Desktop\выставка 9 мая\Бондарь (2)\IMG_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2250"/>
            <a:ext cx="6604698" cy="53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6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0">
        <p:split orient="vert"/>
      </p:transition>
    </mc:Choice>
    <mc:Fallback>
      <p:transition spd="slow" advTm="644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951003"/>
            <a:ext cx="5442992" cy="860648"/>
          </a:xfrm>
        </p:spPr>
        <p:txBody>
          <a:bodyPr>
            <a:no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pic>
        <p:nvPicPr>
          <p:cNvPr id="1026" name="Picture 2" descr="C:\Users\Demo\Desktop\выставка 9 мая\Колесо в пространств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5224"/>
          <a:stretch>
            <a:fillRect/>
          </a:stretch>
        </p:blipFill>
        <p:spPr bwMode="auto">
          <a:xfrm>
            <a:off x="2123728" y="402431"/>
            <a:ext cx="6638528" cy="49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3721" y="5445224"/>
            <a:ext cx="5486400" cy="80486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Колесо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1560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8">
        <p:split orient="vert"/>
      </p:transition>
    </mc:Choice>
    <mc:Fallback>
      <p:transition spd="slow" advTm="6478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872" y="5174621"/>
            <a:ext cx="5486400" cy="566738"/>
          </a:xfrm>
        </p:spPr>
        <p:txBody>
          <a:bodyPr/>
          <a:lstStyle/>
          <a:p>
            <a:r>
              <a:rPr lang="ru-RU" dirty="0" err="1"/>
              <a:t>Салпогаров</a:t>
            </a:r>
            <a:r>
              <a:rPr lang="ru-RU" dirty="0"/>
              <a:t> С.С.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3872" y="5661248"/>
            <a:ext cx="5486400" cy="804862"/>
          </a:xfrm>
        </p:spPr>
        <p:txBody>
          <a:bodyPr/>
          <a:lstStyle/>
          <a:p>
            <a:r>
              <a:rPr lang="ru-RU" dirty="0"/>
              <a:t>Долгий путь</a:t>
            </a:r>
          </a:p>
        </p:txBody>
      </p:sp>
      <p:pic>
        <p:nvPicPr>
          <p:cNvPr id="4098" name="Picture 2" descr="C:\Users\Demo\Desktop\выставка 9 мая\Новая папка (4)\Салпогаров С.С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00" y="332656"/>
            <a:ext cx="72112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6">
        <p:split orient="vert"/>
      </p:transition>
    </mc:Choice>
    <mc:Fallback>
      <p:transition spd="slow" advTm="6196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51" y="5661248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6122913"/>
            <a:ext cx="5486400" cy="804862"/>
          </a:xfrm>
        </p:spPr>
        <p:txBody>
          <a:bodyPr/>
          <a:lstStyle/>
          <a:p>
            <a:r>
              <a:rPr lang="ru-RU" dirty="0"/>
              <a:t>Память на века</a:t>
            </a:r>
          </a:p>
        </p:txBody>
      </p:sp>
      <p:pic>
        <p:nvPicPr>
          <p:cNvPr id="6146" name="Picture 2" descr="C:\Users\Demo\Desktop\выставка 9 мая\Новая папка (4)\IMG_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71670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9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1">
        <p:split orient="vert"/>
      </p:transition>
    </mc:Choice>
    <mc:Fallback>
      <p:transition spd="slow" advTm="6821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63" y="5299484"/>
            <a:ext cx="5486400" cy="716632"/>
          </a:xfrm>
        </p:spPr>
        <p:txBody>
          <a:bodyPr>
            <a:no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Хубиева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З.Ю.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4045" y="5673710"/>
            <a:ext cx="5486400" cy="80486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потоке времени</a:t>
            </a:r>
          </a:p>
        </p:txBody>
      </p:sp>
      <p:pic>
        <p:nvPicPr>
          <p:cNvPr id="7170" name="Picture 2" descr="C:\Users\Demo\Desktop\выставка 9 мая\Новая папка (4)\IMG_0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63" y="395338"/>
            <a:ext cx="7400311" cy="52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5">
        <p:split orient="vert"/>
      </p:transition>
    </mc:Choice>
    <mc:Fallback>
      <p:transition spd="slow" advTm="8075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58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 А.А.   </a:t>
            </a:r>
            <a:br>
              <a:rPr lang="ru-RU" dirty="0"/>
            </a:b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 боя.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7704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4796258"/>
            <a:ext cx="5486400" cy="804862"/>
          </a:xfrm>
        </p:spPr>
        <p:txBody>
          <a:bodyPr/>
          <a:lstStyle/>
          <a:p>
            <a:r>
              <a:rPr lang="ru-RU" dirty="0"/>
              <a:t>Посвящается  битве под Москвой</a:t>
            </a:r>
          </a:p>
        </p:txBody>
      </p:sp>
      <p:pic>
        <p:nvPicPr>
          <p:cNvPr id="2050" name="Picture 2" descr="C:\Users\Demo\Desktop\IMG_0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92103" cy="43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0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9">
        <p:split orient="vert"/>
      </p:transition>
    </mc:Choice>
    <mc:Fallback>
      <p:transition spd="slow" advTm="7139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843" y="4841875"/>
            <a:ext cx="3008313" cy="1162050"/>
          </a:xfrm>
        </p:spPr>
        <p:txBody>
          <a:bodyPr/>
          <a:lstStyle/>
          <a:p>
            <a:r>
              <a:rPr lang="ru-RU" dirty="0" err="1"/>
              <a:t>Атаев</a:t>
            </a:r>
            <a:r>
              <a:rPr lang="ru-RU" dirty="0"/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7843" y="5894115"/>
            <a:ext cx="3008313" cy="4691063"/>
          </a:xfrm>
        </p:spPr>
        <p:txBody>
          <a:bodyPr/>
          <a:lstStyle/>
          <a:p>
            <a:r>
              <a:rPr lang="ru-RU" dirty="0"/>
              <a:t>Медсестра</a:t>
            </a:r>
          </a:p>
        </p:txBody>
      </p:sp>
      <p:pic>
        <p:nvPicPr>
          <p:cNvPr id="9218" name="Picture 2" descr="C:\Users\Demo\Desktop\выставка 9 мая\Медсест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3050"/>
            <a:ext cx="4464496" cy="63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3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5">
        <p:split orient="vert"/>
      </p:transition>
    </mc:Choice>
    <mc:Fallback>
      <p:transition spd="slow" advTm="6405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4653136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pic>
        <p:nvPicPr>
          <p:cNvPr id="10242" name="Picture 2" descr="C:\Users\Demo\Desktop\выставка 9 мая\Набросок на творческой дач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88640"/>
            <a:ext cx="443603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5743178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Набросок на творческой даче</a:t>
            </a:r>
          </a:p>
        </p:txBody>
      </p:sp>
    </p:spTree>
    <p:extLst>
      <p:ext uri="{BB962C8B-B14F-4D97-AF65-F5344CB8AC3E}">
        <p14:creationId xmlns:p14="http://schemas.microsoft.com/office/powerpoint/2010/main" val="296681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8">
        <p:split orient="vert"/>
      </p:transition>
    </mc:Choice>
    <mc:Fallback>
      <p:transition spd="slow" advTm="6308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908913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4869" y="6016228"/>
            <a:ext cx="3358009" cy="84177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Солдатка</a:t>
            </a:r>
          </a:p>
        </p:txBody>
      </p:sp>
      <p:pic>
        <p:nvPicPr>
          <p:cNvPr id="12290" name="Picture 2" descr="C:\Users\Demo\Desktop\выставка 9 мая\Солда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2" y="188640"/>
            <a:ext cx="42228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3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8">
        <p:split orient="vert"/>
      </p:transition>
    </mc:Choice>
    <mc:Fallback>
      <p:transition spd="slow" advTm="6268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b="1" cap="all" dirty="0"/>
              <a:t>75-ЛЕТИЮ ВЕЛИКОЙ ПОБЕДЫ ПОСВЯЩАЕТСЯ...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Помним каждого</a:t>
            </a:r>
          </a:p>
        </p:txBody>
      </p:sp>
    </p:spTree>
    <p:extLst>
      <p:ext uri="{BB962C8B-B14F-4D97-AF65-F5344CB8AC3E}">
        <p14:creationId xmlns:p14="http://schemas.microsoft.com/office/powerpoint/2010/main" val="62510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3">
        <p:split orient="vert"/>
      </p:transition>
    </mc:Choice>
    <mc:Fallback>
      <p:transition spd="slow" advTm="6023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4581128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650515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Воспоминание.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лесах Белоруссии</a:t>
            </a:r>
          </a:p>
        </p:txBody>
      </p:sp>
      <p:pic>
        <p:nvPicPr>
          <p:cNvPr id="15362" name="Picture 2" descr="C:\Users\Demo\Desktop\выставка 9 мая\Воспоминание. В лесах Белорус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57" y="322978"/>
            <a:ext cx="4696683" cy="58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1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1">
        <p:split orient="vert"/>
      </p:transition>
    </mc:Choice>
    <mc:Fallback>
      <p:transition spd="slow" advTm="6301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755" y="4957191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5755" y="6021288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Чистка шерсти</a:t>
            </a:r>
          </a:p>
        </p:txBody>
      </p:sp>
      <p:pic>
        <p:nvPicPr>
          <p:cNvPr id="13314" name="Picture 2" descr="C:\Users\Demo\Desktop\выставка 9 мая\Чистка шерсти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501"/>
            <a:ext cx="4608512" cy="61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8">
        <p:split orient="vert"/>
      </p:transition>
    </mc:Choice>
    <mc:Fallback>
      <p:transition spd="slow" advTm="8618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52170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АтаевХ.М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6266929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</a:t>
            </a:r>
          </a:p>
        </p:txBody>
      </p:sp>
      <p:pic>
        <p:nvPicPr>
          <p:cNvPr id="5123" name="Picture 3" descr="C:\Users\Demo\Desktop\выставка 9 мая\Партиза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750760" cy="63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74" y="58990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                                                                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  <a:br>
              <a:rPr lang="ru-RU" sz="1600" b="1" dirty="0"/>
            </a:br>
            <a:r>
              <a:rPr lang="ru-RU" sz="1600" b="1" dirty="0"/>
              <a:t>           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 Касаев. Партизаны.                                        Память об Османе.</a:t>
            </a:r>
          </a:p>
        </p:txBody>
      </p:sp>
      <p:pic>
        <p:nvPicPr>
          <p:cNvPr id="17410" name="Picture 2" descr="C:\Users\Demo\Desktop\выставка 9 мая\Память об Осман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95" y="1600200"/>
            <a:ext cx="30338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Demo\Desktop\выставка 9 мая\Осман Касаев. Партизаны.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5793"/>
            <a:ext cx="3960441" cy="49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mo\Desktop\выставка 9 мая\Память об Осман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3886"/>
            <a:ext cx="3309105" cy="49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5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6">
        <p:split orient="vert"/>
      </p:transition>
    </mc:Choice>
    <mc:Fallback>
      <p:transition spd="slow" advTm="6256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446" y="6025951"/>
            <a:ext cx="5486400" cy="5667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О.В.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5479" y="6468592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войны</a:t>
            </a:r>
          </a:p>
        </p:txBody>
      </p:sp>
      <p:pic>
        <p:nvPicPr>
          <p:cNvPr id="18435" name="Picture 3" descr="C:\Users\Demo\Desktop\Пламя войны. х.м.59х71.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46" y="402431"/>
            <a:ext cx="6885008" cy="56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4">
        <p:split orient="vert"/>
      </p:transition>
    </mc:Choice>
    <mc:Fallback>
      <p:transition spd="slow" advTm="6154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6165304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матери. Память об Османе.</a:t>
            </a:r>
          </a:p>
        </p:txBody>
      </p:sp>
      <p:pic>
        <p:nvPicPr>
          <p:cNvPr id="25602" name="Picture 2" descr="C:\Users\Demo\Desktop\выставка 9 мая\Две матери. Память об Осма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336803" cy="6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9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2">
        <p:split orient="vert"/>
      </p:transition>
    </mc:Choice>
    <mc:Fallback>
      <p:transition spd="slow" advTm="7292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013176"/>
            <a:ext cx="3008313" cy="11620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О.В.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6093296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Ушедшие тени</a:t>
            </a:r>
          </a:p>
        </p:txBody>
      </p:sp>
      <p:pic>
        <p:nvPicPr>
          <p:cNvPr id="19458" name="Picture 2" descr="C:\Users\Demo\Desktop\Ушедшие тени. х.м. 35х5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78" y="188640"/>
            <a:ext cx="4425478" cy="64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7">
        <p:split orient="vert"/>
      </p:transition>
    </mc:Choice>
    <mc:Fallback>
      <p:transition spd="slow" advTm="6397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05264"/>
            <a:ext cx="5486400" cy="5667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Урусова Н.П.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6309320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Реквием</a:t>
            </a:r>
          </a:p>
        </p:txBody>
      </p:sp>
      <p:pic>
        <p:nvPicPr>
          <p:cNvPr id="20482" name="Picture 2" descr="9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127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3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6">
        <p:split orient="vert"/>
      </p:transition>
    </mc:Choice>
    <mc:Fallback>
      <p:transition spd="slow" advTm="6026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39" y="5085184"/>
            <a:ext cx="3008313" cy="11620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Урусова Н.П.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6165304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об ушедших</a:t>
            </a:r>
          </a:p>
        </p:txBody>
      </p:sp>
      <p:pic>
        <p:nvPicPr>
          <p:cNvPr id="21506" name="Picture 2" descr="53 cop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39"/>
            <a:ext cx="3630538" cy="650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8">
        <p:split orient="vert"/>
      </p:transition>
    </mc:Choice>
    <mc:Fallback>
      <p:transition spd="slow" advTm="6018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733256"/>
            <a:ext cx="5486400" cy="5667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Урусова Н.П.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6252615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победы</a:t>
            </a:r>
          </a:p>
        </p:txBody>
      </p:sp>
      <p:pic>
        <p:nvPicPr>
          <p:cNvPr id="23554" name="Picture 2" descr="Sany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305"/>
            <a:ext cx="5761298" cy="62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2">
        <p:split orient="vert"/>
      </p:transition>
    </mc:Choice>
    <mc:Fallback>
      <p:transition spd="slow" advTm="6272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663330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Езиева</a:t>
            </a:r>
            <a:r>
              <a:rPr lang="ru-RU" dirty="0"/>
              <a:t> З.М.</a:t>
            </a:r>
          </a:p>
        </p:txBody>
      </p:sp>
      <p:pic>
        <p:nvPicPr>
          <p:cNvPr id="8194" name="Picture 2" descr="C:\Users\Demo\Desktop\выставка 9 мая\IMG_0144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b="3318"/>
          <a:stretch>
            <a:fillRect/>
          </a:stretch>
        </p:blipFill>
        <p:spPr bwMode="auto">
          <a:xfrm>
            <a:off x="1691680" y="360898"/>
            <a:ext cx="7059379" cy="52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6165304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/>
              <a:t>Достойные потомки</a:t>
            </a:r>
          </a:p>
        </p:txBody>
      </p:sp>
    </p:spTree>
    <p:extLst>
      <p:ext uri="{BB962C8B-B14F-4D97-AF65-F5344CB8AC3E}">
        <p14:creationId xmlns:p14="http://schemas.microsoft.com/office/powerpoint/2010/main" val="195675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4">
        <p:split orient="vert"/>
      </p:transition>
    </mc:Choice>
    <mc:Fallback>
      <p:transition spd="slow" advTm="6374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0" y="5271263"/>
            <a:ext cx="5486400" cy="86064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 err="1"/>
              <a:t>Хубиева</a:t>
            </a:r>
            <a:r>
              <a:rPr lang="ru-RU" dirty="0"/>
              <a:t> З.Ю.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2771" y="5729480"/>
            <a:ext cx="5486400" cy="804862"/>
          </a:xfrm>
        </p:spPr>
        <p:txBody>
          <a:bodyPr/>
          <a:lstStyle/>
          <a:p>
            <a:endParaRPr lang="ru-RU" dirty="0"/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победы</a:t>
            </a:r>
          </a:p>
        </p:txBody>
      </p:sp>
      <p:pic>
        <p:nvPicPr>
          <p:cNvPr id="26626" name="Picture 2" descr="C:\Users\Demo\Desktop\выставка 9 мая\Новая папка (4)\IMG_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0" y="286128"/>
            <a:ext cx="8418380" cy="55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8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3">
        <p:split orient="vert"/>
      </p:transition>
    </mc:Choice>
    <mc:Fallback>
      <p:transition spd="slow" advTm="6063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0808" y="539849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кепюр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Demo\Desktop\выставка 9 мая\Таш кеп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3" y="332656"/>
            <a:ext cx="776870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3">
        <p:split orient="vert"/>
      </p:transition>
    </mc:Choice>
    <mc:Fallback>
      <p:transition spd="slow" advTm="6373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85831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6122913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страже</a:t>
            </a:r>
          </a:p>
        </p:txBody>
      </p:sp>
      <p:pic>
        <p:nvPicPr>
          <p:cNvPr id="27650" name="Picture 2" descr="C:\Users\Demo\Desktop\выставка 9 мая\Новая папка (4)\IMG_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565516" cy="55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1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0">
        <p:split orient="vert"/>
      </p:transition>
    </mc:Choice>
    <mc:Fallback>
      <p:transition spd="slow" advTm="618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5486400" cy="5667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Хубиева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З.Ю.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6093296"/>
            <a:ext cx="5486400" cy="804862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флейта</a:t>
            </a:r>
          </a:p>
        </p:txBody>
      </p:sp>
      <p:pic>
        <p:nvPicPr>
          <p:cNvPr id="28674" name="Picture 2" descr="C:\Users\Demo\Desktop\выставка 9 мая\Новая папка (4)\Осенняя флейта. Архыз. З.Ю. Хубиева 60х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591189" cy="56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8">
        <p:split orient="vert"/>
      </p:transition>
    </mc:Choice>
    <mc:Fallback>
      <p:transition spd="slow" advTm="6248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964113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6126163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ветерана</a:t>
            </a:r>
          </a:p>
        </p:txBody>
      </p:sp>
      <p:pic>
        <p:nvPicPr>
          <p:cNvPr id="11266" name="Picture 2" descr="C:\Users\Demo\Desktop\выставка 9 мая\Портрет ветер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23" y="279581"/>
            <a:ext cx="4601377" cy="61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3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9">
        <p:split orient="vert"/>
      </p:transition>
    </mc:Choice>
    <mc:Fallback>
      <p:transition spd="slow" advTm="6449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mo\Desktop\выставка 9 мая\На сенокос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 bwMode="auto">
          <a:xfrm>
            <a:off x="1705594" y="41171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648474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</a:t>
            </a:r>
            <a:r>
              <a:rPr lang="ru-RU" b="1" dirty="0"/>
              <a:t>.  </a:t>
            </a:r>
            <a:endParaRPr lang="en-US" b="1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сенокосе.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были   и  другие заботы</a:t>
            </a:r>
          </a:p>
        </p:txBody>
      </p:sp>
    </p:spTree>
    <p:extLst>
      <p:ext uri="{BB962C8B-B14F-4D97-AF65-F5344CB8AC3E}">
        <p14:creationId xmlns:p14="http://schemas.microsoft.com/office/powerpoint/2010/main" val="58097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8">
        <p:split orient="vert"/>
      </p:transition>
    </mc:Choice>
    <mc:Fallback>
      <p:transition spd="slow" advTm="6128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661" y="5013176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7662" y="6093296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/>
              <a:t>Детство летчика </a:t>
            </a:r>
            <a:r>
              <a:rPr lang="ru-RU" sz="1500" dirty="0" err="1"/>
              <a:t>Голаева</a:t>
            </a:r>
            <a:endParaRPr lang="ru-RU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1991"/>
            <a:ext cx="4176464" cy="58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1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6">
        <p:split orient="vert"/>
      </p:transition>
    </mc:Choice>
    <mc:Fallback>
      <p:transition spd="slow" advTm="6386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565" y="4936207"/>
            <a:ext cx="3008313" cy="116205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1565" y="6070351"/>
            <a:ext cx="3008313" cy="4691063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хычыны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3049"/>
            <a:ext cx="6131024" cy="606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6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4">
        <p:split orient="vert"/>
      </p:transition>
    </mc:Choice>
    <mc:Fallback>
      <p:transition spd="slow" advTm="7204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45" y="4704111"/>
            <a:ext cx="3008313" cy="1162050"/>
          </a:xfrm>
        </p:spPr>
        <p:txBody>
          <a:bodyPr/>
          <a:lstStyle/>
          <a:p>
            <a:r>
              <a:rPr lang="ru-RU" dirty="0" err="1"/>
              <a:t>Атаев</a:t>
            </a:r>
            <a:r>
              <a:rPr lang="ru-RU" dirty="0"/>
              <a:t> Х.М.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076" y="5783921"/>
            <a:ext cx="3008313" cy="4691063"/>
          </a:xfrm>
        </p:spPr>
        <p:txBody>
          <a:bodyPr>
            <a:normAutofit/>
          </a:bodyPr>
          <a:lstStyle/>
          <a:p>
            <a:r>
              <a:rPr lang="ru-RU" dirty="0"/>
              <a:t>Ничто не предвещало </a:t>
            </a:r>
          </a:p>
          <a:p>
            <a:r>
              <a:rPr lang="ru-RU" dirty="0"/>
              <a:t>войны</a:t>
            </a:r>
          </a:p>
        </p:txBody>
      </p:sp>
      <p:pic>
        <p:nvPicPr>
          <p:cNvPr id="13314" name="Picture 2" descr="C:\Users\Demo\Desktop\выставка 9 мая\Ночной этю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46" y="355290"/>
            <a:ext cx="6482312" cy="59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0">
        <p:split orient="vert"/>
      </p:transition>
    </mc:Choice>
    <mc:Fallback>
      <p:transition spd="slow" advTm="611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280" y="5661248"/>
            <a:ext cx="5486400" cy="80486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Х.М.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этюд</a:t>
            </a:r>
          </a:p>
        </p:txBody>
      </p:sp>
      <p:pic>
        <p:nvPicPr>
          <p:cNvPr id="15362" name="Picture 2" descr="C:\Users\Demo\Desktop\выставка 9 мая\Летний этю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76" y="332657"/>
            <a:ext cx="69839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4">
        <p:split orient="vert"/>
      </p:transition>
    </mc:Choice>
    <mc:Fallback>
      <p:transition spd="slow" advTm="6374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Хубиева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З.Ю.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ожидании рассвета.</a:t>
            </a:r>
          </a:p>
        </p:txBody>
      </p:sp>
      <p:pic>
        <p:nvPicPr>
          <p:cNvPr id="16386" name="Picture 2" descr="C:\Users\Demo\Desktop\В ожидан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36" y="545587"/>
            <a:ext cx="6636144" cy="48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8">
        <p:split orient="vert"/>
      </p:transition>
    </mc:Choice>
    <mc:Fallback>
      <p:transition spd="slow" advTm="6048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301</Words>
  <Application>Microsoft Office PowerPoint</Application>
  <PresentationFormat>Экран (4:3)</PresentationFormat>
  <Paragraphs>75</Paragraphs>
  <Slides>34</Slides>
  <Notes>2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Факультет Дизайна и искусств  Северо-Кавказская Государственная Академия</vt:lpstr>
      <vt:lpstr>75-ЛЕТИЮ ВЕЛИКОЙ ПОБЕДЫ ПОСВЯЩАЕТСЯ... </vt:lpstr>
      <vt:lpstr>Езиева З.М.</vt:lpstr>
      <vt:lpstr>Презентация PowerPoint</vt:lpstr>
      <vt:lpstr>Атаев Х.М.</vt:lpstr>
      <vt:lpstr>Атаев Х.М.</vt:lpstr>
      <vt:lpstr>Атаев Х.М.</vt:lpstr>
      <vt:lpstr>Презентация PowerPoint</vt:lpstr>
      <vt:lpstr>Презентация PowerPoint</vt:lpstr>
      <vt:lpstr>Атаева Л.М.</vt:lpstr>
      <vt:lpstr>              Атаева Л.М. Утро 22-го</vt:lpstr>
      <vt:lpstr>  Атаев Х.М.</vt:lpstr>
      <vt:lpstr>Салпогаров С.С.</vt:lpstr>
      <vt:lpstr>Атаев Б.А.</vt:lpstr>
      <vt:lpstr>  Хубиева З.Ю.</vt:lpstr>
      <vt:lpstr>Жиров А.А.    На поле боя.</vt:lpstr>
      <vt:lpstr>Атаев Х.М.</vt:lpstr>
      <vt:lpstr>Атаев Х.М.</vt:lpstr>
      <vt:lpstr>Атаев Х.М.</vt:lpstr>
      <vt:lpstr>Атаев Х.М.</vt:lpstr>
      <vt:lpstr>Атаев Х.М.</vt:lpstr>
      <vt:lpstr>АтаевХ.М.</vt:lpstr>
      <vt:lpstr>                                                                                Атаев Х.М.                    Осман Касаев. Партизаны.                                        Память об Османе.</vt:lpstr>
      <vt:lpstr>Власенко О.В.</vt:lpstr>
      <vt:lpstr>Атаев Х.М.</vt:lpstr>
      <vt:lpstr>Власенко О.В.</vt:lpstr>
      <vt:lpstr>Урусова Н.П.</vt:lpstr>
      <vt:lpstr>Урусова Н.П.</vt:lpstr>
      <vt:lpstr>Урусова Н.П.</vt:lpstr>
      <vt:lpstr> Хубиева З.Ю.</vt:lpstr>
      <vt:lpstr>     Атаев Х.М.   Таш- кепюр</vt:lpstr>
      <vt:lpstr>Атаев Б.А.</vt:lpstr>
      <vt:lpstr>Хубиева З.Ю.</vt:lpstr>
      <vt:lpstr>Атаев Х.М.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75-ЛЕТИЮ ВЕЛИКОЙ ПОБЕДЫ ПОСВЯЩАЕТСЯ... </dc:title>
  <dc:creator>demo</dc:creator>
  <cp:lastModifiedBy>Islam Khubiev</cp:lastModifiedBy>
  <cp:revision>41</cp:revision>
  <dcterms:created xsi:type="dcterms:W3CDTF">2020-04-20T06:22:40Z</dcterms:created>
  <dcterms:modified xsi:type="dcterms:W3CDTF">2020-04-22T19:18:38Z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9792622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