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5B56790-323F-4AC7-B9C4-828A8613D83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8D7A72D-721F-4B84-8077-BE6D58C1F32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82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6790-323F-4AC7-B9C4-828A8613D83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A72D-721F-4B84-8077-BE6D58C1F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6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6790-323F-4AC7-B9C4-828A8613D83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A72D-721F-4B84-8077-BE6D58C1F32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31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6790-323F-4AC7-B9C4-828A8613D83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A72D-721F-4B84-8077-BE6D58C1F32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940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6790-323F-4AC7-B9C4-828A8613D83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A72D-721F-4B84-8077-BE6D58C1F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19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6790-323F-4AC7-B9C4-828A8613D83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A72D-721F-4B84-8077-BE6D58C1F32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674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6790-323F-4AC7-B9C4-828A8613D83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A72D-721F-4B84-8077-BE6D58C1F32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678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6790-323F-4AC7-B9C4-828A8613D83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A72D-721F-4B84-8077-BE6D58C1F3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999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6790-323F-4AC7-B9C4-828A8613D83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A72D-721F-4B84-8077-BE6D58C1F3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08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6790-323F-4AC7-B9C4-828A8613D83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A72D-721F-4B84-8077-BE6D58C1F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6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6790-323F-4AC7-B9C4-828A8613D83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A72D-721F-4B84-8077-BE6D58C1F32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98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6790-323F-4AC7-B9C4-828A8613D83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A72D-721F-4B84-8077-BE6D58C1F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6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6790-323F-4AC7-B9C4-828A8613D83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A72D-721F-4B84-8077-BE6D58C1F32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51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6790-323F-4AC7-B9C4-828A8613D83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A72D-721F-4B84-8077-BE6D58C1F3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29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6790-323F-4AC7-B9C4-828A8613D83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A72D-721F-4B84-8077-BE6D58C1F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81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6790-323F-4AC7-B9C4-828A8613D83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A72D-721F-4B84-8077-BE6D58C1F32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00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6790-323F-4AC7-B9C4-828A8613D83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A72D-721F-4B84-8077-BE6D58C1F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9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B56790-323F-4AC7-B9C4-828A8613D83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D7A72D-721F-4B84-8077-BE6D58C1F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400" b="1" dirty="0"/>
              <a:t>Как составить резюме в формате презентации?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42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855" y="86622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Зачем составлять резюме в формате презентации, обычного разве недостаточно?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Стандартным резюме на листе A4 никого не удивить, оно не запоминается и не помогает ответить на вопрос, почему стоит выбрать именно вас. Это хранилище данных, которое рекрутер сканирует, чтобы базово понять образование и релевантный опыт кандидата</a:t>
            </a:r>
            <a:r>
              <a:rPr lang="ru-RU" dirty="0" smtClean="0"/>
              <a:t>.</a:t>
            </a:r>
          </a:p>
          <a:p>
            <a:pPr fontAlgn="ctr"/>
            <a:r>
              <a:rPr lang="ru-RU" dirty="0"/>
              <a:t>В презентации проще убедительно показать навыки, которые ищет работодатель, и кейсы, которые докажут, что вы ими действительно обладаете. Но это не повод отказываться от привычного формата. Презентацию можно приложить в дополнение к листу А4, если в компании строгие требования к формату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83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Чем резюме в формате презентации отличается от обычного?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 первую очередь — структурой. Не превращайте презентацию в хронологию событий, это не имеет смысла. Уделите внимание аргументам о своей полезности для работодателя и подкрепите их </a:t>
            </a:r>
            <a:r>
              <a:rPr lang="ru-RU" dirty="0" smtClean="0"/>
              <a:t>доказательствами.</a:t>
            </a:r>
          </a:p>
          <a:p>
            <a:r>
              <a:rPr lang="ru-RU" dirty="0"/>
              <a:t>В качестве аргументов используйте 3−4 навыка, связанные с требованиями к вакансии, которые убедят работодателя, что вы сможете справиться с его задачами. Больше четырёх прочесть и запомнить сложно. А в качестве доказательств — примеры работ, ссылки на портфолио, истории, кейсы.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93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 дочитают до конца?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Работодателю </a:t>
            </a:r>
            <a:r>
              <a:rPr lang="ru-RU" b="1" dirty="0"/>
              <a:t>факты нужны…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 собеседованиях работодатель часто просит подробно рассказать о своём опыте. Но на самом деле за этим вопросом скрывается просьба доказать, что вы решите его боль — дадите поверить, что вы именно тот человек, который справится с задачей. И лучше всего в этом помогут не перечисления дат и позиций, а истории о навыках и проектах, в которых вы преуспели и которые, по вашему мнению, помогут на новом месте.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Чтобы отобрать такие истории, поймите, какую задачу действительно хочет решить работодатель, и структурировано расскажите конкретную ситуацию: последовательно, простым языком, с проблемами и преодолением.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13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оформить презентацию?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ctr"/>
            <a:r>
              <a:rPr lang="ru-RU" dirty="0"/>
              <a:t>Чем проще и лаконичнее презентация, тем лучше. Классическая формула стильного слайда: выбрать два основных цвета и один акцентный. Учитывайте, что фон слайда — это тоже цвет, даже если используете белый.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Фон и текст должны быть контрастными, чтобы было легче читать. Чёрный с белым — классическое сочетание. Чтобы не получилось скучно, добавьте яркий акцент для выделения ключевой информации.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26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 есть креативные приёмы, если я хочу выделиться?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Экспериментировать с необычным фоном, визуальными элементами, шрифтами и создавать особый стиль стоит, только если хотите акцентировать внимание на навыках дизайна. Перед оформлением презентации изучите, какой стиль коммуникации использует компания, и отталкивайтесь от него. В креативном агентстве могут оценить юмор в презентации, в корпорации со строгими стандартами это будет неуместно.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17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23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Garamond</vt:lpstr>
      <vt:lpstr>Натуральные материалы</vt:lpstr>
      <vt:lpstr> Как составить резюме в формате презентации?</vt:lpstr>
      <vt:lpstr>Зачем составлять резюме в формате презентации, обычного разве недостаточно?</vt:lpstr>
      <vt:lpstr>Чем резюме в формате презентации отличается от обычного?</vt:lpstr>
      <vt:lpstr>А дочитают до конца?  Работодателю факты нужны…</vt:lpstr>
      <vt:lpstr>Как оформить презентацию?</vt:lpstr>
      <vt:lpstr>А есть креативные приёмы, если я хочу выделиться?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составить резюме в формате презентации?</dc:title>
  <dc:creator>admin</dc:creator>
  <cp:lastModifiedBy>admin</cp:lastModifiedBy>
  <cp:revision>3</cp:revision>
  <dcterms:created xsi:type="dcterms:W3CDTF">2021-09-23T19:06:59Z</dcterms:created>
  <dcterms:modified xsi:type="dcterms:W3CDTF">2021-09-23T19:40:17Z</dcterms:modified>
</cp:coreProperties>
</file>